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34" r:id="rId2"/>
  </p:sldIdLst>
  <p:sldSz cx="9906000" cy="6858000" type="A4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0019"/>
    <a:srgbClr val="33CC33"/>
    <a:srgbClr val="99CCFF"/>
    <a:srgbClr val="CCECFF"/>
    <a:srgbClr val="FFFF00"/>
    <a:srgbClr val="B7C9F7"/>
    <a:srgbClr val="0D2C79"/>
    <a:srgbClr val="0E30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93416" autoAdjust="0"/>
  </p:normalViewPr>
  <p:slideViewPr>
    <p:cSldViewPr>
      <p:cViewPr varScale="1">
        <p:scale>
          <a:sx n="107" d="100"/>
          <a:sy n="107" d="100"/>
        </p:scale>
        <p:origin x="140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92" y="-10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347" cy="496491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344" y="0"/>
            <a:ext cx="2946347" cy="496491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r">
              <a:defRPr sz="1200"/>
            </a:lvl1pPr>
          </a:lstStyle>
          <a:p>
            <a:fld id="{84BF4EAE-AD65-4E31-9EAF-14E1C01BDCDC}" type="datetimeFigureOut">
              <a:rPr lang="fr-FR" smtClean="0"/>
              <a:pPr/>
              <a:t>23/02/2022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31600"/>
            <a:ext cx="2946347" cy="496491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344" y="9431600"/>
            <a:ext cx="2946347" cy="496491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r">
              <a:defRPr sz="1200"/>
            </a:lvl1pPr>
          </a:lstStyle>
          <a:p>
            <a:fld id="{27A9F8FD-AC81-436F-AE1F-64CF29B225A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0192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347" cy="496491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4" y="0"/>
            <a:ext cx="2946347" cy="496491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r">
              <a:defRPr sz="1200"/>
            </a:lvl1pPr>
          </a:lstStyle>
          <a:p>
            <a:fld id="{83CF31FC-80BC-45E7-B744-7A3AFD65E89F}" type="datetimeFigureOut">
              <a:rPr lang="fr-FR" smtClean="0"/>
              <a:pPr/>
              <a:t>23/02/2022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80037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9" tIns="45725" rIns="91449" bIns="45725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16663"/>
            <a:ext cx="5439410" cy="4468416"/>
          </a:xfrm>
          <a:prstGeom prst="rect">
            <a:avLst/>
          </a:prstGeom>
        </p:spPr>
        <p:txBody>
          <a:bodyPr vert="horz" lIns="91449" tIns="45725" rIns="91449" bIns="4572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1600"/>
            <a:ext cx="2946347" cy="496491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4" y="9431600"/>
            <a:ext cx="2946347" cy="496491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r">
              <a:defRPr sz="1200"/>
            </a:lvl1pPr>
          </a:lstStyle>
          <a:p>
            <a:fld id="{65BBD73F-6B21-42FF-8B67-CF02F2B00AE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9215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/>
          <p:cNvCxnSpPr/>
          <p:nvPr userDrawn="1"/>
        </p:nvCxnSpPr>
        <p:spPr>
          <a:xfrm>
            <a:off x="1855360" y="548680"/>
            <a:ext cx="0" cy="5760640"/>
          </a:xfrm>
          <a:prstGeom prst="line">
            <a:avLst/>
          </a:prstGeom>
          <a:ln w="38100">
            <a:solidFill>
              <a:srgbClr val="D000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-1300" y="6237312"/>
            <a:ext cx="9908600" cy="620688"/>
          </a:xfrm>
          <a:prstGeom prst="rect">
            <a:avLst/>
          </a:prstGeom>
          <a:solidFill>
            <a:srgbClr val="0D2C79"/>
          </a:solidFill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Gotham Bold"/>
              <a:cs typeface="Gotham Bold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-2600" y="0"/>
            <a:ext cx="9908600" cy="620688"/>
          </a:xfrm>
          <a:prstGeom prst="rect">
            <a:avLst/>
          </a:prstGeom>
          <a:solidFill>
            <a:srgbClr val="0D2C79"/>
          </a:solidFill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Gotham Bold"/>
              <a:cs typeface="Gotham Bold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-1300" y="0"/>
            <a:ext cx="9906000" cy="288000"/>
          </a:xfrm>
          <a:prstGeom prst="rect">
            <a:avLst/>
          </a:prstGeom>
          <a:solidFill>
            <a:srgbClr val="0E3087"/>
          </a:solidFill>
        </p:spPr>
        <p:txBody>
          <a:bodyPr>
            <a:normAutofit fontScale="4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Gotham Bold"/>
              <a:cs typeface="Gotham Bold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570000"/>
            <a:ext cx="9906000" cy="288000"/>
          </a:xfrm>
          <a:prstGeom prst="rect">
            <a:avLst/>
          </a:prstGeom>
          <a:solidFill>
            <a:srgbClr val="0E3087"/>
          </a:solidFill>
        </p:spPr>
        <p:txBody>
          <a:bodyPr>
            <a:normAutofit fontScale="4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Gotham Bold"/>
              <a:cs typeface="Gotham Bold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19000" y="1239170"/>
            <a:ext cx="9468000" cy="54000"/>
          </a:xfrm>
          <a:prstGeom prst="rect">
            <a:avLst/>
          </a:prstGeom>
          <a:solidFill>
            <a:srgbClr val="0D2C79"/>
          </a:solidFill>
        </p:spPr>
        <p:txBody>
          <a:bodyPr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Gotham Bold"/>
              <a:cs typeface="Gotham Bold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5300" y="213675"/>
            <a:ext cx="8915400" cy="850106"/>
          </a:xfrm>
        </p:spPr>
        <p:txBody>
          <a:bodyPr>
            <a:normAutofit/>
          </a:bodyPr>
          <a:lstStyle>
            <a:lvl1pPr algn="l">
              <a:def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0" y="0"/>
            <a:ext cx="9906000" cy="908720"/>
            <a:chOff x="0" y="0"/>
            <a:chExt cx="9906000" cy="126876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906000" cy="1268760"/>
            </a:xfrm>
            <a:prstGeom prst="rect">
              <a:avLst/>
            </a:prstGeom>
            <a:solidFill>
              <a:srgbClr val="0D2C79"/>
            </a:solidFill>
          </p:spPr>
          <p:txBody>
            <a:bodyPr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Gotham Bold"/>
                <a:cs typeface="Gotham Bold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9906000" cy="634380"/>
            </a:xfrm>
            <a:prstGeom prst="rect">
              <a:avLst/>
            </a:prstGeom>
            <a:solidFill>
              <a:srgbClr val="0E3087"/>
            </a:solidFill>
          </p:spPr>
          <p:txBody>
            <a:bodyPr>
              <a:normAutofit fontScale="850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Gotham Bold"/>
                <a:cs typeface="Gotham Bold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495300" y="1052737"/>
            <a:ext cx="8915400" cy="50734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95300" y="30110"/>
            <a:ext cx="8915400" cy="850106"/>
          </a:xfrm>
        </p:spPr>
        <p:txBody>
          <a:bodyPr>
            <a:normAutofit/>
          </a:bodyPr>
          <a:lstStyle>
            <a:lvl1pPr algn="l">
              <a:def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11" name="Rectangle 51"/>
          <p:cNvSpPr>
            <a:spLocks noChangeArrowheads="1"/>
          </p:cNvSpPr>
          <p:nvPr userDrawn="1"/>
        </p:nvSpPr>
        <p:spPr bwMode="auto">
          <a:xfrm>
            <a:off x="9191627" y="6446079"/>
            <a:ext cx="5969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fld id="{768940B4-5E51-4261-BC14-BA943350E175}" type="slidenum">
              <a:rPr lang="fr-FR" sz="1000" noProof="0" smtClean="0">
                <a:cs typeface="+mn-cs"/>
              </a:rPr>
              <a:pPr algn="r">
                <a:defRPr/>
              </a:pPr>
              <a:t>‹N°›</a:t>
            </a:fld>
            <a:endParaRPr lang="fr-FR" sz="1000" noProof="0" dirty="0">
              <a:cs typeface="+mn-cs"/>
            </a:endParaRPr>
          </a:p>
        </p:txBody>
      </p:sp>
      <p:sp>
        <p:nvSpPr>
          <p:cNvPr id="14" name="Text Placeholder 2"/>
          <p:cNvSpPr txBox="1">
            <a:spLocks/>
          </p:cNvSpPr>
          <p:nvPr userDrawn="1"/>
        </p:nvSpPr>
        <p:spPr>
          <a:xfrm>
            <a:off x="4376936" y="6495114"/>
            <a:ext cx="1577380" cy="2616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11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Confidentiel</a:t>
            </a:r>
            <a:endParaRPr kumimoji="0" lang="fr-FR" sz="9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7902" y="6424870"/>
            <a:ext cx="10287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944" y="764704"/>
            <a:ext cx="2594248" cy="73222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28E8C1E-649A-4C2A-9CD5-D01347B03A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644" y="3789040"/>
            <a:ext cx="1412730" cy="72008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F8982C6-77F3-45B6-9232-E33DA5445B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89" y="2659405"/>
            <a:ext cx="1572439" cy="53605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AB442A5-C35A-453B-9F7B-826A99AEF452}"/>
              </a:ext>
            </a:extLst>
          </p:cNvPr>
          <p:cNvSpPr/>
          <p:nvPr/>
        </p:nvSpPr>
        <p:spPr>
          <a:xfrm>
            <a:off x="3000648" y="1661876"/>
            <a:ext cx="611443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INDEX EGALITE HOMMES FEMMES</a:t>
            </a:r>
          </a:p>
          <a:p>
            <a:pPr algn="ctr"/>
            <a:r>
              <a:rPr lang="fr-FR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Année 2021, publication Mars 2022</a:t>
            </a:r>
            <a:endParaRPr lang="fr-FR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9BC742E-B3BF-4C17-B561-3A90D8E552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8098" y="2927434"/>
            <a:ext cx="7879948" cy="2907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03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Office PowerPoint</Application>
  <PresentationFormat>Format A4 (210 x 297 mm)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Gotham Bold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Timothee de Courlon</dc:creator>
  <cp:lastModifiedBy>Lory Lagache</cp:lastModifiedBy>
  <cp:revision>879</cp:revision>
  <cp:lastPrinted>2019-03-12T10:56:43Z</cp:lastPrinted>
  <dcterms:created xsi:type="dcterms:W3CDTF">2015-01-28T12:50:48Z</dcterms:created>
  <dcterms:modified xsi:type="dcterms:W3CDTF">2022-02-23T10:28:31Z</dcterms:modified>
</cp:coreProperties>
</file>